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7" r:id="rId5"/>
    <p:sldId id="261" r:id="rId6"/>
    <p:sldId id="274" r:id="rId7"/>
    <p:sldId id="275" r:id="rId8"/>
    <p:sldId id="276" r:id="rId9"/>
    <p:sldId id="280" r:id="rId10"/>
    <p:sldId id="281" r:id="rId11"/>
    <p:sldId id="282" r:id="rId12"/>
    <p:sldId id="279" r:id="rId13"/>
    <p:sldId id="283" r:id="rId14"/>
    <p:sldId id="278" r:id="rId15"/>
    <p:sldId id="285" r:id="rId16"/>
    <p:sldId id="286" r:id="rId17"/>
    <p:sldId id="287" r:id="rId18"/>
    <p:sldId id="288" r:id="rId19"/>
    <p:sldId id="289" r:id="rId20"/>
    <p:sldId id="290" r:id="rId21"/>
    <p:sldId id="284" r:id="rId22"/>
    <p:sldId id="273" r:id="rId23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8"/>
  </p:normalViewPr>
  <p:slideViewPr>
    <p:cSldViewPr snapToGrid="0" snapToObjects="1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6AE6C-9124-4450-826D-C920802C0725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2021/7/15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5942-3F0A-4A9D-AB04-A9BCAD6FC6DE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0348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3E9051F-EC56-40CD-8192-0295FB6DC3F4}" type="datetimeFigureOut">
              <a:rPr lang="zh-CN" altLang="en-US" smtClean="0"/>
              <a:pPr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D9FA6E-160C-4F3C-A5FB-0823B50F39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273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293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289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78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915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700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03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059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4537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1398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924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802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537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15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433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6793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83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5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56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00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smtClean="0"/>
              <a:t>单击以编辑母版副标题样式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4493D0-B8FA-4228-951C-A1852300455B}" type="datetime1">
              <a:rPr lang="zh-CN" altLang="en-US" smtClean="0"/>
              <a:t>2021/7/15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7" name="组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任意多边形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任意多边形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27948-BBE8-47A8-88EA-D5B69A2CEEC5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7A4B68-BF3B-41CE-800F-5437106BE3A4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1D1D05E-237D-4324-B1B5-9FF2D9D34DD7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996FAC3-9A5E-42B0-AAFF-D1B6DCB5B345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任意多边形 6" title="裁剪标记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AEC435-0B3C-4294-B895-82FE828E61D2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BBC34-E993-4168-80ED-3652A52F16D1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976D4-965C-4FA0-849A-9D3E759E8127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0C0251-0563-4DB7-9AB7-8BA64A6EC05E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图形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4F0A7B6-0FC6-4F8C-B173-F34E8CF32C4F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隔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图形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4DD1DCB-3835-45C3-B407-ED3A7ECA65D9}" type="datetime1">
              <a:rPr lang="zh-CN" altLang="en-US" smtClean="0"/>
              <a:t>2021/7/15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隔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632CB8B-296E-46B3-AE20-0B8F3DFD5042}" type="datetime1">
              <a:rPr lang="zh-CN" altLang="en-US" smtClean="0"/>
              <a:t>2021/7/15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9" name="矩形 8" title="边栏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背包客眺望高山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8" y="10"/>
            <a:ext cx="12191999" cy="68593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任意多边形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任意多边形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7004" y="1527441"/>
            <a:ext cx="5386648" cy="865553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2800" dirty="0" smtClean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长  征  故  事</a:t>
            </a:r>
            <a:endParaRPr lang="zh-CN" altLang="en-US" sz="2800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33" y="0"/>
            <a:ext cx="9761051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494712" y="3202475"/>
            <a:ext cx="232757" cy="174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/>
          <p:cNvCxnSpPr/>
          <p:nvPr/>
        </p:nvCxnSpPr>
        <p:spPr>
          <a:xfrm rot="10800000" flipV="1">
            <a:off x="4181307" y="3254430"/>
            <a:ext cx="1246906" cy="926871"/>
          </a:xfrm>
          <a:prstGeom prst="curvedConnector3">
            <a:avLst>
              <a:gd name="adj1" fmla="val 52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rot="10800000" flipV="1">
            <a:off x="3192086" y="4181303"/>
            <a:ext cx="1091742" cy="7232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rot="16200000" flipV="1">
            <a:off x="3951318" y="4624646"/>
            <a:ext cx="1080652" cy="1939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/>
          <p:nvPr/>
        </p:nvCxnSpPr>
        <p:spPr>
          <a:xfrm rot="5400000" flipH="1" flipV="1">
            <a:off x="3826632" y="5212082"/>
            <a:ext cx="897772" cy="61513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五角星 63"/>
          <p:cNvSpPr/>
          <p:nvPr/>
        </p:nvSpPr>
        <p:spPr>
          <a:xfrm>
            <a:off x="5624519" y="4677204"/>
            <a:ext cx="315885" cy="262374"/>
          </a:xfrm>
          <a:prstGeom prst="star5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937994" y="2563715"/>
            <a:ext cx="831273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薛岳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022846" y="2998468"/>
            <a:ext cx="831273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湘军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7483365" y="3118652"/>
            <a:ext cx="920802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周浑元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8389458" y="4227016"/>
            <a:ext cx="920802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湘军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2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9836820" y="5088747"/>
            <a:ext cx="954054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湘军</a:t>
            </a:r>
            <a:r>
              <a:rPr lang="en-US" altLang="zh-CN" sz="1200" b="1" dirty="0">
                <a:solidFill>
                  <a:srgbClr val="FFFF00"/>
                </a:solidFill>
              </a:rPr>
              <a:t>1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14209" y="1267681"/>
            <a:ext cx="189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血战湘江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3316778" y="4297680"/>
            <a:ext cx="2111435" cy="439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爆炸形 1 3"/>
          <p:cNvSpPr/>
          <p:nvPr/>
        </p:nvSpPr>
        <p:spPr>
          <a:xfrm>
            <a:off x="4159141" y="3921539"/>
            <a:ext cx="213354" cy="228594"/>
          </a:xfrm>
          <a:prstGeom prst="irregularSeal1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爆炸形 1 21"/>
          <p:cNvSpPr/>
          <p:nvPr/>
        </p:nvSpPr>
        <p:spPr>
          <a:xfrm>
            <a:off x="4591405" y="4743071"/>
            <a:ext cx="213354" cy="228594"/>
          </a:xfrm>
          <a:prstGeom prst="irregularSeal1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358769" y="5154216"/>
            <a:ext cx="831273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桂军</a:t>
            </a:r>
            <a:r>
              <a:rPr lang="en-US" altLang="zh-CN" sz="1200" b="1" dirty="0">
                <a:solidFill>
                  <a:srgbClr val="FFFF00"/>
                </a:solidFill>
              </a:rPr>
              <a:t>5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5" name="上弧形箭头 4"/>
          <p:cNvSpPr/>
          <p:nvPr/>
        </p:nvSpPr>
        <p:spPr>
          <a:xfrm rot="9318231">
            <a:off x="4795324" y="5218226"/>
            <a:ext cx="1631530" cy="500684"/>
          </a:xfrm>
          <a:prstGeom prst="curved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爆炸形 1 24"/>
          <p:cNvSpPr/>
          <p:nvPr/>
        </p:nvSpPr>
        <p:spPr>
          <a:xfrm>
            <a:off x="3684118" y="4539260"/>
            <a:ext cx="213354" cy="228594"/>
          </a:xfrm>
          <a:prstGeom prst="irregularSeal1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14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5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884"/>
            <a:ext cx="12192000" cy="605470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5361709" y="2477193"/>
            <a:ext cx="174567" cy="16625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66800" y="3452553"/>
            <a:ext cx="174567" cy="16625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34643" y="2938171"/>
            <a:ext cx="922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</a:rPr>
              <a:t>土城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536276" y="3111455"/>
            <a:ext cx="174567" cy="16625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54083" y="3467621"/>
            <a:ext cx="922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金沙江</a:t>
            </a:r>
          </a:p>
        </p:txBody>
      </p:sp>
      <p:sp>
        <p:nvSpPr>
          <p:cNvPr id="6" name="五角星 5"/>
          <p:cNvSpPr/>
          <p:nvPr/>
        </p:nvSpPr>
        <p:spPr>
          <a:xfrm>
            <a:off x="7919257" y="4310148"/>
            <a:ext cx="465513" cy="43503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曲线连接符 11"/>
          <p:cNvCxnSpPr/>
          <p:nvPr/>
        </p:nvCxnSpPr>
        <p:spPr>
          <a:xfrm rot="5400000">
            <a:off x="7077577" y="3122139"/>
            <a:ext cx="1215081" cy="91441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639397" y="2886805"/>
            <a:ext cx="922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五角星 16"/>
          <p:cNvSpPr/>
          <p:nvPr/>
        </p:nvSpPr>
        <p:spPr>
          <a:xfrm>
            <a:off x="7730839" y="2842676"/>
            <a:ext cx="249380" cy="208095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五角星 17"/>
          <p:cNvSpPr/>
          <p:nvPr/>
        </p:nvSpPr>
        <p:spPr>
          <a:xfrm>
            <a:off x="7633859" y="5355338"/>
            <a:ext cx="249380" cy="208095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五角星 18"/>
          <p:cNvSpPr/>
          <p:nvPr/>
        </p:nvSpPr>
        <p:spPr>
          <a:xfrm>
            <a:off x="8505306" y="3857469"/>
            <a:ext cx="249380" cy="208095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五角星 19"/>
          <p:cNvSpPr/>
          <p:nvPr/>
        </p:nvSpPr>
        <p:spPr>
          <a:xfrm>
            <a:off x="8754686" y="4905932"/>
            <a:ext cx="249380" cy="208095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00058" y="2152996"/>
            <a:ext cx="3422072" cy="38487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10897" y="2294560"/>
            <a:ext cx="922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</a:rPr>
              <a:t>黔</a:t>
            </a:r>
            <a:r>
              <a:rPr lang="zh-CN" altLang="en-US" sz="1400" b="1" dirty="0">
                <a:solidFill>
                  <a:srgbClr val="FFFF00"/>
                </a:solidFill>
              </a:rPr>
              <a:t>军</a:t>
            </a:r>
          </a:p>
        </p:txBody>
      </p:sp>
    </p:spTree>
    <p:extLst>
      <p:ext uri="{BB962C8B-B14F-4D97-AF65-F5344CB8AC3E}">
        <p14:creationId xmlns:p14="http://schemas.microsoft.com/office/powerpoint/2010/main" val="101077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8574"/>
            <a:ext cx="11298227" cy="6820852"/>
          </a:xfrm>
          <a:prstGeom prst="rect">
            <a:avLst/>
          </a:prstGeom>
        </p:spPr>
      </p:pic>
      <p:sp>
        <p:nvSpPr>
          <p:cNvPr id="3" name="五角星 2"/>
          <p:cNvSpPr/>
          <p:nvPr/>
        </p:nvSpPr>
        <p:spPr>
          <a:xfrm>
            <a:off x="5910287" y="3019629"/>
            <a:ext cx="299258" cy="307571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076007" y="3506585"/>
            <a:ext cx="587433" cy="59159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滇军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63441" y="1557352"/>
            <a:ext cx="701040" cy="91152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川军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364480" y="5344802"/>
            <a:ext cx="1252451" cy="59159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薛岳部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870488" y="2065710"/>
            <a:ext cx="3715789" cy="272657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786255" y="5114817"/>
            <a:ext cx="1252451" cy="59159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桂粤军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913243" y="2065710"/>
            <a:ext cx="1252451" cy="59159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湘军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五角星 10"/>
          <p:cNvSpPr/>
          <p:nvPr/>
        </p:nvSpPr>
        <p:spPr>
          <a:xfrm>
            <a:off x="10485120" y="1095894"/>
            <a:ext cx="299258" cy="307571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683556" y="1403465"/>
            <a:ext cx="96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二六军团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68291" y="240853"/>
            <a:ext cx="96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红四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左箭头 13"/>
          <p:cNvSpPr/>
          <p:nvPr/>
        </p:nvSpPr>
        <p:spPr>
          <a:xfrm rot="16581082">
            <a:off x="6091528" y="959335"/>
            <a:ext cx="917805" cy="165616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 rot="1922266">
            <a:off x="3708105" y="2644173"/>
            <a:ext cx="2081921" cy="191806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箭头 16"/>
          <p:cNvSpPr/>
          <p:nvPr/>
        </p:nvSpPr>
        <p:spPr>
          <a:xfrm rot="237353">
            <a:off x="8590413" y="1306175"/>
            <a:ext cx="2081921" cy="191806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箭头 17"/>
          <p:cNvSpPr/>
          <p:nvPr/>
        </p:nvSpPr>
        <p:spPr>
          <a:xfrm rot="10485207">
            <a:off x="5376416" y="1762868"/>
            <a:ext cx="642876" cy="192096"/>
          </a:xfrm>
          <a:prstGeom prst="leftArrow">
            <a:avLst/>
          </a:prstGeom>
          <a:noFill/>
          <a:ln w="28575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乘号 18"/>
          <p:cNvSpPr/>
          <p:nvPr/>
        </p:nvSpPr>
        <p:spPr>
          <a:xfrm>
            <a:off x="5234187" y="2778622"/>
            <a:ext cx="307571" cy="372800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2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7" y="195268"/>
            <a:ext cx="11651293" cy="6496478"/>
          </a:xfrm>
          <a:prstGeom prst="rect">
            <a:avLst/>
          </a:prstGeom>
        </p:spPr>
      </p:pic>
      <p:sp>
        <p:nvSpPr>
          <p:cNvPr id="3" name="左箭头 2"/>
          <p:cNvSpPr/>
          <p:nvPr/>
        </p:nvSpPr>
        <p:spPr>
          <a:xfrm rot="19347983">
            <a:off x="4659093" y="2589974"/>
            <a:ext cx="1001630" cy="15682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箭头 3"/>
          <p:cNvSpPr/>
          <p:nvPr/>
        </p:nvSpPr>
        <p:spPr>
          <a:xfrm rot="495900">
            <a:off x="2211322" y="2827166"/>
            <a:ext cx="2085640" cy="186285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乘号 4"/>
          <p:cNvSpPr/>
          <p:nvPr/>
        </p:nvSpPr>
        <p:spPr>
          <a:xfrm>
            <a:off x="4199685" y="3115055"/>
            <a:ext cx="307571" cy="372800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05175" y="2155006"/>
            <a:ext cx="256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一渡赤水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左箭头 6"/>
          <p:cNvSpPr/>
          <p:nvPr/>
        </p:nvSpPr>
        <p:spPr>
          <a:xfrm rot="19347983">
            <a:off x="3171007" y="3779275"/>
            <a:ext cx="1001630" cy="15682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22940" y="4083622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扎西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左箭头 9"/>
          <p:cNvSpPr/>
          <p:nvPr/>
        </p:nvSpPr>
        <p:spPr>
          <a:xfrm rot="20612707">
            <a:off x="4214179" y="3952220"/>
            <a:ext cx="1001630" cy="15682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乘号 10"/>
          <p:cNvSpPr/>
          <p:nvPr/>
        </p:nvSpPr>
        <p:spPr>
          <a:xfrm>
            <a:off x="2946571" y="2849275"/>
            <a:ext cx="307571" cy="372800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97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7" y="242157"/>
            <a:ext cx="11651293" cy="64964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05175" y="2155006"/>
            <a:ext cx="256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二渡赤水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左箭头 6"/>
          <p:cNvSpPr/>
          <p:nvPr/>
        </p:nvSpPr>
        <p:spPr>
          <a:xfrm rot="19347983">
            <a:off x="3171007" y="3779275"/>
            <a:ext cx="1001630" cy="15682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22940" y="4083622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扎西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左箭头 12"/>
          <p:cNvSpPr/>
          <p:nvPr/>
        </p:nvSpPr>
        <p:spPr>
          <a:xfrm rot="16694649">
            <a:off x="3098857" y="4837154"/>
            <a:ext cx="920792" cy="164170"/>
          </a:xfrm>
          <a:prstGeom prst="leftArrow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 rot="20802277">
            <a:off x="2041351" y="4328654"/>
            <a:ext cx="920792" cy="164170"/>
          </a:xfrm>
          <a:prstGeom prst="leftArrow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乘号 7"/>
          <p:cNvSpPr/>
          <p:nvPr/>
        </p:nvSpPr>
        <p:spPr>
          <a:xfrm>
            <a:off x="2260678" y="4083622"/>
            <a:ext cx="357831" cy="225936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乘号 14"/>
          <p:cNvSpPr/>
          <p:nvPr/>
        </p:nvSpPr>
        <p:spPr>
          <a:xfrm>
            <a:off x="3671822" y="4679808"/>
            <a:ext cx="357831" cy="225936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弧形箭头 15"/>
          <p:cNvSpPr/>
          <p:nvPr/>
        </p:nvSpPr>
        <p:spPr>
          <a:xfrm rot="14485385">
            <a:off x="4524276" y="1637688"/>
            <a:ext cx="416652" cy="3231513"/>
          </a:xfrm>
          <a:prstGeom prst="curved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88808" y="2491380"/>
            <a:ext cx="7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土城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下箭头 17"/>
          <p:cNvSpPr/>
          <p:nvPr/>
        </p:nvSpPr>
        <p:spPr>
          <a:xfrm rot="19718137">
            <a:off x="2593830" y="2920299"/>
            <a:ext cx="250788" cy="1026891"/>
          </a:xfrm>
          <a:prstGeom prst="down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 rot="528016">
            <a:off x="3194858" y="2569016"/>
            <a:ext cx="250788" cy="1026891"/>
          </a:xfrm>
          <a:prstGeom prst="down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4910526">
            <a:off x="5188535" y="4076234"/>
            <a:ext cx="250788" cy="1026891"/>
          </a:xfrm>
          <a:prstGeom prst="down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rot="6330771">
            <a:off x="4814228" y="4532734"/>
            <a:ext cx="250788" cy="1026891"/>
          </a:xfrm>
          <a:prstGeom prst="down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2" descr="https://gimg2.baidu.com/image_search/src=http%3A%2F%2Fwww.51wendang.com%2Fpic%2Fca9db9312c61453e31d4f7af%2F1-810-jpg_6-1080-0-0-1080.jpg&amp;refer=http%3A%2F%2Fwww.51wendang.com&amp;app=2002&amp;size=f9999,10000&amp;q=a80&amp;n=0&amp;g=0n&amp;fmt=jpeg?sec=1628963593&amp;t=41d7764b6ba283396843d86e4a1d220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8545"/>
          <a:stretch/>
        </p:blipFill>
        <p:spPr bwMode="auto">
          <a:xfrm>
            <a:off x="6827530" y="2681988"/>
            <a:ext cx="449472" cy="3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下箭头 23"/>
          <p:cNvSpPr/>
          <p:nvPr/>
        </p:nvSpPr>
        <p:spPr>
          <a:xfrm rot="15123780">
            <a:off x="8067997" y="1242714"/>
            <a:ext cx="225909" cy="1527386"/>
          </a:xfrm>
          <a:prstGeom prst="downArrow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 rot="19976365">
            <a:off x="7788371" y="2478220"/>
            <a:ext cx="225909" cy="1527386"/>
          </a:xfrm>
          <a:prstGeom prst="downArrow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 rot="3770936">
            <a:off x="7327268" y="4074133"/>
            <a:ext cx="215786" cy="1189187"/>
          </a:xfrm>
          <a:prstGeom prst="downArrow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 rot="5400000">
            <a:off x="7238475" y="3688446"/>
            <a:ext cx="214494" cy="1335496"/>
          </a:xfrm>
          <a:prstGeom prst="downArrow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018851" y="4254345"/>
            <a:ext cx="755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/>
              <a:t>鲁班场</a:t>
            </a:r>
            <a:r>
              <a:rPr lang="en-US" altLang="zh-CN" sz="1100" b="1" dirty="0" smtClean="0"/>
              <a:t>(</a:t>
            </a:r>
            <a:r>
              <a:rPr lang="zh-CN" altLang="en-US" sz="1100" b="1" dirty="0" smtClean="0"/>
              <a:t>周浑元</a:t>
            </a:r>
            <a:r>
              <a:rPr lang="en-US" altLang="zh-CN" sz="1100" b="1" dirty="0" smtClean="0"/>
              <a:t>)</a:t>
            </a:r>
            <a:endParaRPr lang="zh-CN" altLang="en-US" b="1" dirty="0"/>
          </a:p>
        </p:txBody>
      </p:sp>
      <p:sp>
        <p:nvSpPr>
          <p:cNvPr id="28" name="椭圆 27"/>
          <p:cNvSpPr/>
          <p:nvPr/>
        </p:nvSpPr>
        <p:spPr>
          <a:xfrm>
            <a:off x="6577799" y="4196590"/>
            <a:ext cx="100175" cy="112968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65309" y="4989151"/>
            <a:ext cx="100175" cy="112968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79307" y="5045635"/>
            <a:ext cx="755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(</a:t>
            </a:r>
            <a:r>
              <a:rPr lang="zh-CN" altLang="en-US" sz="1100" b="1" dirty="0" smtClean="0"/>
              <a:t>王家烈</a:t>
            </a:r>
            <a:r>
              <a:rPr lang="en-US" altLang="zh-CN" sz="1100" b="1" dirty="0" smtClean="0"/>
              <a:t>)</a:t>
            </a:r>
            <a:endParaRPr lang="zh-CN" altLang="en-US" b="1" dirty="0"/>
          </a:p>
        </p:txBody>
      </p:sp>
      <p:sp>
        <p:nvSpPr>
          <p:cNvPr id="33" name="下箭头 32"/>
          <p:cNvSpPr/>
          <p:nvPr/>
        </p:nvSpPr>
        <p:spPr>
          <a:xfrm rot="16200000">
            <a:off x="6426002" y="1336942"/>
            <a:ext cx="250788" cy="1026891"/>
          </a:xfrm>
          <a:prstGeom prst="down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3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8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32" grpId="0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6" y="332659"/>
            <a:ext cx="11651293" cy="64964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05175" y="2155006"/>
            <a:ext cx="256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三渡赤水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66991" y="3595784"/>
            <a:ext cx="905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茅台镇</a:t>
            </a:r>
          </a:p>
        </p:txBody>
      </p:sp>
      <p:sp>
        <p:nvSpPr>
          <p:cNvPr id="27" name="下箭头 26"/>
          <p:cNvSpPr/>
          <p:nvPr/>
        </p:nvSpPr>
        <p:spPr>
          <a:xfrm rot="5400000">
            <a:off x="7238475" y="3722080"/>
            <a:ext cx="214494" cy="1335496"/>
          </a:xfrm>
          <a:prstGeom prst="downArrow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018851" y="4282581"/>
            <a:ext cx="755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/>
              <a:t>鲁班场</a:t>
            </a:r>
            <a:r>
              <a:rPr lang="en-US" altLang="zh-CN" sz="1100" b="1" dirty="0" smtClean="0"/>
              <a:t>(</a:t>
            </a:r>
            <a:r>
              <a:rPr lang="zh-CN" altLang="en-US" sz="1100" b="1" dirty="0" smtClean="0"/>
              <a:t>周浑元</a:t>
            </a:r>
            <a:r>
              <a:rPr lang="en-US" altLang="zh-CN" sz="1100" b="1" dirty="0" smtClean="0"/>
              <a:t>)</a:t>
            </a:r>
            <a:endParaRPr lang="zh-CN" altLang="en-US" b="1" dirty="0"/>
          </a:p>
        </p:txBody>
      </p:sp>
      <p:sp>
        <p:nvSpPr>
          <p:cNvPr id="28" name="椭圆 27"/>
          <p:cNvSpPr/>
          <p:nvPr/>
        </p:nvSpPr>
        <p:spPr>
          <a:xfrm>
            <a:off x="6577799" y="4196590"/>
            <a:ext cx="100175" cy="112968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上弧形箭头 2"/>
          <p:cNvSpPr/>
          <p:nvPr/>
        </p:nvSpPr>
        <p:spPr>
          <a:xfrm rot="5400000" flipH="1">
            <a:off x="6679646" y="3819531"/>
            <a:ext cx="642387" cy="453798"/>
          </a:xfrm>
          <a:prstGeom prst="curved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五角星 3"/>
          <p:cNvSpPr/>
          <p:nvPr/>
        </p:nvSpPr>
        <p:spPr>
          <a:xfrm>
            <a:off x="6328343" y="3761028"/>
            <a:ext cx="265076" cy="248045"/>
          </a:xfrm>
          <a:prstGeom prst="star5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下箭头 28"/>
          <p:cNvSpPr/>
          <p:nvPr/>
        </p:nvSpPr>
        <p:spPr>
          <a:xfrm rot="8008947" flipH="1">
            <a:off x="6035943" y="3573631"/>
            <a:ext cx="176390" cy="456994"/>
          </a:xfrm>
          <a:prstGeom prst="downArrow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64012" y="3761028"/>
            <a:ext cx="64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电台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" y="0"/>
            <a:ext cx="11986451" cy="68483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3892" y="646543"/>
            <a:ext cx="256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四渡赤水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10900" y="3760750"/>
            <a:ext cx="905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乌江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下箭头 23"/>
          <p:cNvSpPr/>
          <p:nvPr/>
        </p:nvSpPr>
        <p:spPr>
          <a:xfrm rot="152017">
            <a:off x="6103882" y="3986832"/>
            <a:ext cx="183474" cy="880800"/>
          </a:xfrm>
          <a:prstGeom prst="downArrow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上弧形箭头 2"/>
          <p:cNvSpPr/>
          <p:nvPr/>
        </p:nvSpPr>
        <p:spPr>
          <a:xfrm rot="8263671" flipH="1" flipV="1">
            <a:off x="4534798" y="1586767"/>
            <a:ext cx="661287" cy="30754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五角星 3"/>
          <p:cNvSpPr/>
          <p:nvPr/>
        </p:nvSpPr>
        <p:spPr>
          <a:xfrm>
            <a:off x="4501436" y="2089942"/>
            <a:ext cx="265076" cy="248045"/>
          </a:xfrm>
          <a:prstGeom prst="star5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11557" y="2219049"/>
            <a:ext cx="64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电台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7802499">
            <a:off x="2952860" y="1665561"/>
            <a:ext cx="1582737" cy="1012143"/>
          </a:xfrm>
          <a:prstGeom prst="blockArc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空心弧 17"/>
          <p:cNvSpPr/>
          <p:nvPr/>
        </p:nvSpPr>
        <p:spPr>
          <a:xfrm rot="10423733">
            <a:off x="3514687" y="2216250"/>
            <a:ext cx="1582737" cy="1012143"/>
          </a:xfrm>
          <a:prstGeom prst="blockArc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空心弧 18"/>
          <p:cNvSpPr/>
          <p:nvPr/>
        </p:nvSpPr>
        <p:spPr>
          <a:xfrm rot="6955627">
            <a:off x="4395696" y="2111183"/>
            <a:ext cx="1582737" cy="1012143"/>
          </a:xfrm>
          <a:prstGeom prst="blockArc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/>
          <p:cNvSpPr/>
          <p:nvPr/>
        </p:nvSpPr>
        <p:spPr>
          <a:xfrm rot="14562993" flipH="1" flipV="1">
            <a:off x="4716288" y="2373774"/>
            <a:ext cx="2636219" cy="547108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370021" y="4844426"/>
            <a:ext cx="498764" cy="49045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蒋</a:t>
            </a:r>
          </a:p>
        </p:txBody>
      </p:sp>
      <p:sp>
        <p:nvSpPr>
          <p:cNvPr id="12" name="下箭头 11"/>
          <p:cNvSpPr/>
          <p:nvPr/>
        </p:nvSpPr>
        <p:spPr>
          <a:xfrm rot="16200000">
            <a:off x="6046490" y="3576445"/>
            <a:ext cx="283300" cy="1387183"/>
          </a:xfrm>
          <a:prstGeom prst="down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578863">
            <a:off x="6448219" y="4524140"/>
            <a:ext cx="1361788" cy="234665"/>
          </a:xfrm>
          <a:prstGeom prst="rightArrow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 rot="19979063">
            <a:off x="4966012" y="3936738"/>
            <a:ext cx="236247" cy="987321"/>
          </a:xfrm>
          <a:prstGeom prst="down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898651" y="3853083"/>
            <a:ext cx="130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二六军团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832147" y="3640975"/>
            <a:ext cx="1303286" cy="786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62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 animBg="1"/>
      <p:bldP spid="9" grpId="0" animBg="1"/>
      <p:bldP spid="18" grpId="0" animBg="1"/>
      <p:bldP spid="19" grpId="0" animBg="1"/>
      <p:bldP spid="20" grpId="0" animBg="1"/>
      <p:bldP spid="11" grpId="0" animBg="1"/>
      <p:bldP spid="12" grpId="0" animBg="1"/>
      <p:bldP spid="13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" y="0"/>
            <a:ext cx="11147368" cy="6856594"/>
          </a:xfrm>
          <a:prstGeom prst="rect">
            <a:avLst/>
          </a:prstGeom>
        </p:spPr>
      </p:pic>
      <p:sp>
        <p:nvSpPr>
          <p:cNvPr id="4" name="五角星 3"/>
          <p:cNvSpPr/>
          <p:nvPr/>
        </p:nvSpPr>
        <p:spPr>
          <a:xfrm>
            <a:off x="6756395" y="1716328"/>
            <a:ext cx="265076" cy="248045"/>
          </a:xfrm>
          <a:prstGeom prst="star5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084135" y="2010622"/>
            <a:ext cx="498764" cy="49045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蒋</a:t>
            </a:r>
          </a:p>
        </p:txBody>
      </p:sp>
      <p:sp>
        <p:nvSpPr>
          <p:cNvPr id="25" name="下箭头 24"/>
          <p:cNvSpPr/>
          <p:nvPr/>
        </p:nvSpPr>
        <p:spPr>
          <a:xfrm rot="16200000">
            <a:off x="4356098" y="135848"/>
            <a:ext cx="236247" cy="2489871"/>
          </a:xfrm>
          <a:prstGeom prst="down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578863">
            <a:off x="6075502" y="1493234"/>
            <a:ext cx="1361788" cy="234665"/>
          </a:xfrm>
          <a:prstGeom prst="rightArrow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6134793" y="2501073"/>
            <a:ext cx="1662545" cy="163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箭头 22"/>
          <p:cNvSpPr/>
          <p:nvPr/>
        </p:nvSpPr>
        <p:spPr>
          <a:xfrm rot="7928945" flipV="1">
            <a:off x="3265152" y="3532624"/>
            <a:ext cx="4322336" cy="115359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10511520" flipV="1">
            <a:off x="1641814" y="5318594"/>
            <a:ext cx="2097501" cy="97940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69127" y="4995949"/>
            <a:ext cx="86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云南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0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1" grpId="0" animBg="1"/>
      <p:bldP spid="23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mg2.baidu.com/image_search/src=http%3A%2F%2Fgss0.baidu.com%2F-fo3dSag_xI4khGko9WTAnF6hhy%2Fzhidao%2Fpic%2Fitem%2F77094b36acaf2edd6d06e050801001e938019390.jpg&amp;refer=http%3A%2F%2Fgss0.baidu.com&amp;app=2002&amp;size=f9999,10000&amp;q=a80&amp;n=0&amp;g=0n&amp;fmt=jpeg?sec=1628870253&amp;t=f97558650ba852b58a1b393a41ee9e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7" y="212927"/>
            <a:ext cx="910590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05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提着箱子行走的女人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任意多边形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6" y="138039"/>
            <a:ext cx="11463251" cy="6581921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624350" y="2011680"/>
            <a:ext cx="2967644" cy="2668385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56116" y="2635135"/>
            <a:ext cx="1604357" cy="1346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 rot="14492196">
            <a:off x="5302746" y="4137558"/>
            <a:ext cx="414010" cy="183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 rot="10800000">
            <a:off x="5926215" y="3154480"/>
            <a:ext cx="414010" cy="183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92177" y="2881984"/>
            <a:ext cx="9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苏区</a:t>
            </a: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86" y="0"/>
            <a:ext cx="9883833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6638998" y="4670120"/>
            <a:ext cx="1223558" cy="1009105"/>
          </a:xfrm>
          <a:prstGeom prst="ellipse">
            <a:avLst/>
          </a:prstGeom>
          <a:noFill/>
          <a:ln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936972" y="4077393"/>
            <a:ext cx="627612" cy="536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95193" y="4862758"/>
            <a:ext cx="112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陈济棠部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64226" y="3364299"/>
            <a:ext cx="1610300" cy="1543149"/>
          </a:xfrm>
          <a:prstGeom prst="ellipse">
            <a:avLst/>
          </a:prstGeom>
          <a:noFill/>
          <a:ln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824583" y="3976146"/>
            <a:ext cx="118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蒋鼎文部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611576" y="2350196"/>
            <a:ext cx="1392146" cy="1353417"/>
          </a:xfrm>
          <a:prstGeom prst="ellipse">
            <a:avLst/>
          </a:prstGeom>
          <a:noFill/>
          <a:ln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95193" y="2927357"/>
            <a:ext cx="121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顾祝同部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432609" y="2601884"/>
            <a:ext cx="1916694" cy="2203458"/>
          </a:xfrm>
          <a:prstGeom prst="ellipse">
            <a:avLst/>
          </a:prstGeom>
          <a:noFill/>
          <a:ln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151456" y="3746791"/>
            <a:ext cx="9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何健部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2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0"/>
            <a:ext cx="11579630" cy="6805292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570492" y="1845425"/>
            <a:ext cx="1355723" cy="93588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4908" y="3707508"/>
            <a:ext cx="748145" cy="591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7140" y="2257978"/>
            <a:ext cx="128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红二，六军团</a:t>
            </a:r>
            <a:endParaRPr lang="en-US" altLang="zh-CN" sz="1400" b="1" dirty="0" smtClean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   湘</a:t>
            </a:r>
            <a:r>
              <a:rPr lang="zh-CN" altLang="en-US" sz="1400" b="1" dirty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西</a:t>
            </a:r>
          </a:p>
        </p:txBody>
      </p:sp>
      <p:sp>
        <p:nvSpPr>
          <p:cNvPr id="12" name="椭圆 11"/>
          <p:cNvSpPr/>
          <p:nvPr/>
        </p:nvSpPr>
        <p:spPr>
          <a:xfrm>
            <a:off x="8970695" y="1629873"/>
            <a:ext cx="1355723" cy="93588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985266" y="1890511"/>
            <a:ext cx="1326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红七，十军团</a:t>
            </a:r>
            <a:endParaRPr lang="en-US" altLang="zh-CN" sz="1400" b="1" dirty="0" smtClean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   闽</a:t>
            </a:r>
            <a:r>
              <a:rPr lang="zh-CN" altLang="en-US" sz="1400" b="1" dirty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浙赣</a:t>
            </a:r>
          </a:p>
        </p:txBody>
      </p:sp>
      <p:sp>
        <p:nvSpPr>
          <p:cNvPr id="14" name="椭圆 13"/>
          <p:cNvSpPr/>
          <p:nvPr/>
        </p:nvSpPr>
        <p:spPr>
          <a:xfrm>
            <a:off x="1788500" y="0"/>
            <a:ext cx="1355723" cy="93588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52990" y="314052"/>
            <a:ext cx="128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红四</a:t>
            </a:r>
            <a:endParaRPr lang="en-US" altLang="zh-CN" sz="1400" b="1" dirty="0" smtClean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川陕</a:t>
            </a:r>
            <a:endParaRPr lang="zh-CN" altLang="en-US" sz="1400" b="1" dirty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26549" y="-80357"/>
            <a:ext cx="1355723" cy="93588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619448" y="143195"/>
            <a:ext cx="128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红二十五</a:t>
            </a:r>
            <a:endParaRPr lang="en-US" altLang="zh-CN" sz="1400" b="1" dirty="0" smtClean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鄂豫皖</a:t>
            </a:r>
            <a:endParaRPr lang="zh-CN" altLang="en-US" sz="1400" b="1" dirty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0"/>
            <a:ext cx="10961999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792177" y="407325"/>
            <a:ext cx="869036" cy="656706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055034" y="6059979"/>
            <a:ext cx="395836" cy="4322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1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0"/>
            <a:ext cx="11579630" cy="6805292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570492" y="1845425"/>
            <a:ext cx="1355723" cy="93588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4908" y="3707508"/>
            <a:ext cx="748145" cy="591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7140" y="2257978"/>
            <a:ext cx="128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红二，六军团</a:t>
            </a:r>
            <a:endParaRPr lang="en-US" altLang="zh-CN" sz="1400" b="1" dirty="0" smtClean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   湘</a:t>
            </a:r>
            <a:r>
              <a:rPr lang="zh-CN" altLang="en-US" sz="1400" b="1" dirty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西</a:t>
            </a:r>
          </a:p>
        </p:txBody>
      </p:sp>
      <p:sp>
        <p:nvSpPr>
          <p:cNvPr id="12" name="椭圆 11"/>
          <p:cNvSpPr/>
          <p:nvPr/>
        </p:nvSpPr>
        <p:spPr>
          <a:xfrm>
            <a:off x="8970695" y="1629873"/>
            <a:ext cx="1355723" cy="93588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985266" y="1890511"/>
            <a:ext cx="1326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红七，十军团</a:t>
            </a:r>
            <a:endParaRPr lang="en-US" altLang="zh-CN" sz="1400" b="1" dirty="0" smtClean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   闽</a:t>
            </a:r>
            <a:r>
              <a:rPr lang="zh-CN" altLang="en-US" sz="1400" b="1" dirty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浙赣</a:t>
            </a:r>
          </a:p>
        </p:txBody>
      </p:sp>
      <p:sp>
        <p:nvSpPr>
          <p:cNvPr id="14" name="椭圆 13"/>
          <p:cNvSpPr/>
          <p:nvPr/>
        </p:nvSpPr>
        <p:spPr>
          <a:xfrm>
            <a:off x="1788500" y="0"/>
            <a:ext cx="1355723" cy="93588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52990" y="314052"/>
            <a:ext cx="128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红四</a:t>
            </a:r>
            <a:endParaRPr lang="en-US" altLang="zh-CN" sz="1400" b="1" dirty="0" smtClean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川陕</a:t>
            </a:r>
            <a:endParaRPr lang="zh-CN" altLang="en-US" sz="1400" b="1" dirty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26549" y="-80357"/>
            <a:ext cx="1355723" cy="93588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619448" y="143195"/>
            <a:ext cx="128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红二十五</a:t>
            </a:r>
            <a:endParaRPr lang="en-US" altLang="zh-CN" sz="1400" b="1" dirty="0" smtClean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zh-CN" altLang="en-US" sz="1400" b="1" dirty="0" smtClean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鄂豫皖</a:t>
            </a:r>
            <a:endParaRPr lang="zh-CN" altLang="en-US" sz="1400" b="1" dirty="0">
              <a:solidFill>
                <a:srgbClr val="FFFF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右箭头 7"/>
          <p:cNvSpPr/>
          <p:nvPr/>
        </p:nvSpPr>
        <p:spPr>
          <a:xfrm rot="6888261">
            <a:off x="7740122" y="4815384"/>
            <a:ext cx="817563" cy="1298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0800000">
            <a:off x="6619448" y="3861925"/>
            <a:ext cx="1455429" cy="1260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13888222">
            <a:off x="5393598" y="3266244"/>
            <a:ext cx="1501578" cy="1168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0009606">
            <a:off x="6467851" y="4159064"/>
            <a:ext cx="1455429" cy="1260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11651349">
            <a:off x="3252134" y="3887150"/>
            <a:ext cx="3159730" cy="12861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4079808">
            <a:off x="1407455" y="2538761"/>
            <a:ext cx="2314809" cy="1673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0500602">
            <a:off x="952468" y="3743534"/>
            <a:ext cx="2055028" cy="1622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16599633">
            <a:off x="-302975" y="2627538"/>
            <a:ext cx="2421234" cy="1468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599092" y="3312602"/>
            <a:ext cx="412694" cy="456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662183" y="4528683"/>
            <a:ext cx="412694" cy="456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635558" y="2291306"/>
            <a:ext cx="412694" cy="456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380802" y="3312602"/>
            <a:ext cx="412694" cy="456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33" y="-1481"/>
            <a:ext cx="9761051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494712" y="3202475"/>
            <a:ext cx="232757" cy="174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/>
          <p:cNvCxnSpPr/>
          <p:nvPr/>
        </p:nvCxnSpPr>
        <p:spPr>
          <a:xfrm rot="10800000" flipV="1">
            <a:off x="4181307" y="3254430"/>
            <a:ext cx="1246906" cy="926871"/>
          </a:xfrm>
          <a:prstGeom prst="curvedConnector3">
            <a:avLst>
              <a:gd name="adj1" fmla="val 52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rot="10800000" flipV="1">
            <a:off x="3192086" y="4181303"/>
            <a:ext cx="1091742" cy="7232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rot="16200000" flipV="1">
            <a:off x="3951318" y="4624646"/>
            <a:ext cx="1080652" cy="1939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/>
          <p:nvPr/>
        </p:nvCxnSpPr>
        <p:spPr>
          <a:xfrm rot="5400000" flipH="1" flipV="1">
            <a:off x="3826632" y="5212082"/>
            <a:ext cx="897772" cy="61513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曲线连接符 52"/>
          <p:cNvCxnSpPr/>
          <p:nvPr/>
        </p:nvCxnSpPr>
        <p:spPr>
          <a:xfrm rot="5400000" flipH="1" flipV="1">
            <a:off x="4178181" y="4608372"/>
            <a:ext cx="2616437" cy="3990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五角星 63"/>
          <p:cNvSpPr/>
          <p:nvPr/>
        </p:nvSpPr>
        <p:spPr>
          <a:xfrm>
            <a:off x="5624519" y="4677204"/>
            <a:ext cx="315885" cy="262374"/>
          </a:xfrm>
          <a:prstGeom prst="star5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937994" y="2563715"/>
            <a:ext cx="831273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薛岳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022846" y="2998468"/>
            <a:ext cx="831273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湘军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7483365" y="3118652"/>
            <a:ext cx="920802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周浑元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8389458" y="4227016"/>
            <a:ext cx="920802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湘军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2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9836820" y="5088747"/>
            <a:ext cx="954054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湘军</a:t>
            </a:r>
            <a:r>
              <a:rPr lang="en-US" altLang="zh-CN" sz="1200" b="1" dirty="0">
                <a:solidFill>
                  <a:srgbClr val="FFFF00"/>
                </a:solidFill>
              </a:rPr>
              <a:t>1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14209" y="1267681"/>
            <a:ext cx="189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血战湘江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696394" y="4579079"/>
            <a:ext cx="831273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桂军</a:t>
            </a:r>
            <a:r>
              <a:rPr lang="en-US" altLang="zh-CN" sz="1200" b="1" dirty="0">
                <a:solidFill>
                  <a:srgbClr val="FFFF00"/>
                </a:solidFill>
              </a:rPr>
              <a:t>5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73" name="下箭头 72"/>
          <p:cNvSpPr/>
          <p:nvPr/>
        </p:nvSpPr>
        <p:spPr>
          <a:xfrm rot="4261256">
            <a:off x="6898609" y="3563722"/>
            <a:ext cx="206960" cy="1026729"/>
          </a:xfrm>
          <a:prstGeom prst="downArrow">
            <a:avLst/>
          </a:prstGeom>
          <a:noFill/>
          <a:ln w="190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下箭头 76"/>
          <p:cNvSpPr/>
          <p:nvPr/>
        </p:nvSpPr>
        <p:spPr>
          <a:xfrm rot="1823896">
            <a:off x="4140824" y="3539836"/>
            <a:ext cx="206960" cy="1026729"/>
          </a:xfrm>
          <a:prstGeom prst="downArrow">
            <a:avLst/>
          </a:prstGeom>
          <a:noFill/>
          <a:ln w="127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下箭头 77"/>
          <p:cNvSpPr/>
          <p:nvPr/>
        </p:nvSpPr>
        <p:spPr>
          <a:xfrm rot="5065535">
            <a:off x="7188754" y="4222862"/>
            <a:ext cx="206960" cy="1026729"/>
          </a:xfrm>
          <a:prstGeom prst="downArrow">
            <a:avLst/>
          </a:prstGeom>
          <a:noFill/>
          <a:ln w="190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下箭头 78"/>
          <p:cNvSpPr/>
          <p:nvPr/>
        </p:nvSpPr>
        <p:spPr>
          <a:xfrm rot="5087576">
            <a:off x="7687291" y="4433737"/>
            <a:ext cx="141691" cy="2462113"/>
          </a:xfrm>
          <a:prstGeom prst="downArrow">
            <a:avLst/>
          </a:prstGeom>
          <a:noFill/>
          <a:ln w="190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下箭头 79"/>
          <p:cNvSpPr/>
          <p:nvPr/>
        </p:nvSpPr>
        <p:spPr>
          <a:xfrm rot="3668623">
            <a:off x="4881688" y="2860121"/>
            <a:ext cx="206960" cy="1026729"/>
          </a:xfrm>
          <a:prstGeom prst="downArrow">
            <a:avLst/>
          </a:prstGeom>
          <a:noFill/>
          <a:ln w="190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下箭头 80"/>
          <p:cNvSpPr/>
          <p:nvPr/>
        </p:nvSpPr>
        <p:spPr>
          <a:xfrm rot="10800000">
            <a:off x="5573953" y="2152995"/>
            <a:ext cx="211704" cy="2445623"/>
          </a:xfrm>
          <a:prstGeom prst="downArrow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下箭头 81"/>
          <p:cNvSpPr/>
          <p:nvPr/>
        </p:nvSpPr>
        <p:spPr>
          <a:xfrm rot="9039891">
            <a:off x="4872218" y="2247030"/>
            <a:ext cx="210803" cy="2462113"/>
          </a:xfrm>
          <a:prstGeom prst="downArrow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上弧形箭头 82"/>
          <p:cNvSpPr/>
          <p:nvPr/>
        </p:nvSpPr>
        <p:spPr>
          <a:xfrm>
            <a:off x="5664438" y="1644837"/>
            <a:ext cx="3546064" cy="665238"/>
          </a:xfrm>
          <a:prstGeom prst="curved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9" grpId="0" animBg="1"/>
      <p:bldP spid="70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33" y="0"/>
            <a:ext cx="9761051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494712" y="3202475"/>
            <a:ext cx="232757" cy="174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/>
          <p:cNvCxnSpPr/>
          <p:nvPr/>
        </p:nvCxnSpPr>
        <p:spPr>
          <a:xfrm rot="10800000" flipV="1">
            <a:off x="4181307" y="3254430"/>
            <a:ext cx="1246906" cy="926871"/>
          </a:xfrm>
          <a:prstGeom prst="curvedConnector3">
            <a:avLst>
              <a:gd name="adj1" fmla="val 52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rot="10800000" flipV="1">
            <a:off x="3192086" y="4181303"/>
            <a:ext cx="1091742" cy="7232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rot="16200000" flipV="1">
            <a:off x="3951318" y="4624646"/>
            <a:ext cx="1080652" cy="1939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/>
          <p:nvPr/>
        </p:nvCxnSpPr>
        <p:spPr>
          <a:xfrm rot="5400000" flipH="1" flipV="1">
            <a:off x="3826632" y="5212082"/>
            <a:ext cx="897772" cy="61513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曲线连接符 52"/>
          <p:cNvCxnSpPr/>
          <p:nvPr/>
        </p:nvCxnSpPr>
        <p:spPr>
          <a:xfrm rot="5400000" flipH="1" flipV="1">
            <a:off x="4178181" y="4608372"/>
            <a:ext cx="2616437" cy="3990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五角星 63"/>
          <p:cNvSpPr/>
          <p:nvPr/>
        </p:nvSpPr>
        <p:spPr>
          <a:xfrm>
            <a:off x="5624519" y="4677204"/>
            <a:ext cx="315885" cy="262374"/>
          </a:xfrm>
          <a:prstGeom prst="star5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937994" y="2563715"/>
            <a:ext cx="831273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薛岳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022846" y="2998468"/>
            <a:ext cx="831273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湘军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7483365" y="3118652"/>
            <a:ext cx="920802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周浑元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8389458" y="4227016"/>
            <a:ext cx="920802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湘军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2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9836820" y="5088747"/>
            <a:ext cx="954054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湘军</a:t>
            </a:r>
            <a:r>
              <a:rPr lang="en-US" altLang="zh-CN" sz="1200" b="1" dirty="0">
                <a:solidFill>
                  <a:srgbClr val="FFFF00"/>
                </a:solidFill>
              </a:rPr>
              <a:t>1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14209" y="1267681"/>
            <a:ext cx="189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血战湘江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627124" y="4854469"/>
            <a:ext cx="831273" cy="5096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00"/>
                </a:solidFill>
              </a:rPr>
              <a:t>桂军</a:t>
            </a:r>
            <a:r>
              <a:rPr lang="en-US" altLang="zh-CN" sz="1200" b="1" dirty="0">
                <a:solidFill>
                  <a:srgbClr val="FFFF00"/>
                </a:solidFill>
              </a:rPr>
              <a:t>5</a:t>
            </a:r>
            <a:r>
              <a:rPr lang="zh-CN" altLang="en-US" sz="1200" b="1" dirty="0" smtClean="0">
                <a:solidFill>
                  <a:srgbClr val="FFFF00"/>
                </a:solidFill>
              </a:rPr>
              <a:t>个师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>
            <a:off x="3696394" y="4193402"/>
            <a:ext cx="848412" cy="440711"/>
          </a:xfrm>
          <a:prstGeom prst="triangle">
            <a:avLst>
              <a:gd name="adj" fmla="val 58451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3316778" y="4297680"/>
            <a:ext cx="2111435" cy="439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87482" y="4295802"/>
            <a:ext cx="457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00"/>
                </a:solidFill>
              </a:rPr>
              <a:t>驱虎吞狼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96498" y="5326238"/>
            <a:ext cx="98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</a:rPr>
              <a:t>送客</a:t>
            </a:r>
          </a:p>
        </p:txBody>
      </p:sp>
    </p:spTree>
    <p:extLst>
      <p:ext uri="{BB962C8B-B14F-4D97-AF65-F5344CB8AC3E}">
        <p14:creationId xmlns:p14="http://schemas.microsoft.com/office/powerpoint/2010/main" val="16493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0" y="390698"/>
            <a:ext cx="9681024" cy="6087393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842469">
            <a:off x="5791426" y="599542"/>
            <a:ext cx="1175616" cy="959666"/>
          </a:xfrm>
          <a:prstGeom prst="triangl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爆炸形 1 5"/>
          <p:cNvSpPr/>
          <p:nvPr/>
        </p:nvSpPr>
        <p:spPr>
          <a:xfrm>
            <a:off x="6316104" y="2477193"/>
            <a:ext cx="192761" cy="257693"/>
          </a:xfrm>
          <a:prstGeom prst="irregularSeal1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 rot="19176926">
            <a:off x="6285473" y="2098042"/>
            <a:ext cx="1580691" cy="92499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箭头 11"/>
          <p:cNvSpPr/>
          <p:nvPr/>
        </p:nvSpPr>
        <p:spPr>
          <a:xfrm rot="16783646">
            <a:off x="5349442" y="2282074"/>
            <a:ext cx="1580691" cy="237752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43836" y="2534599"/>
            <a:ext cx="13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龙虎关</a:t>
            </a:r>
          </a:p>
        </p:txBody>
      </p:sp>
    </p:spTree>
    <p:extLst>
      <p:ext uri="{BB962C8B-B14F-4D97-AF65-F5344CB8AC3E}">
        <p14:creationId xmlns:p14="http://schemas.microsoft.com/office/powerpoint/2010/main" val="9321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旅行设计</Template>
  <TotalTime>0</TotalTime>
  <Words>247</Words>
  <Application>Microsoft Office PowerPoint</Application>
  <PresentationFormat>宽屏</PresentationFormat>
  <Paragraphs>98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Microsoft YaHei UI</vt:lpstr>
      <vt:lpstr>华文楷体</vt:lpstr>
      <vt:lpstr>Arial</vt:lpstr>
      <vt:lpstr>Arial Black</vt:lpstr>
      <vt:lpstr>Franklin Gothic Book</vt:lpstr>
      <vt:lpstr>裁剪</vt:lpstr>
      <vt:lpstr>长  征  故  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2021-07-13T15:17:31Z</dcterms:created>
  <dcterms:modified xsi:type="dcterms:W3CDTF">2021-07-15T19:05:13Z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